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5" r:id="rId4"/>
    <p:sldId id="264" r:id="rId5"/>
    <p:sldId id="260" r:id="rId6"/>
    <p:sldId id="257" r:id="rId7"/>
    <p:sldId id="262" r:id="rId8"/>
    <p:sldId id="261" r:id="rId9"/>
    <p:sldId id="258" r:id="rId10"/>
    <p:sldId id="25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96C04-0413-41BE-B28A-7B23881DE856}" v="45" dt="2022-03-16T08:58:43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 Nottelman" userId="b71a84d5de11fe5b" providerId="LiveId" clId="{72096C04-0413-41BE-B28A-7B23881DE856}"/>
    <pc:docChg chg="addSld modSld">
      <pc:chgData name="Bert Nottelman" userId="b71a84d5de11fe5b" providerId="LiveId" clId="{72096C04-0413-41BE-B28A-7B23881DE856}" dt="2022-03-16T08:58:43.607" v="50"/>
      <pc:docMkLst>
        <pc:docMk/>
      </pc:docMkLst>
      <pc:sldChg chg="addSp delSp modSp new mod">
        <pc:chgData name="Bert Nottelman" userId="b71a84d5de11fe5b" providerId="LiveId" clId="{72096C04-0413-41BE-B28A-7B23881DE856}" dt="2022-03-16T08:55:54.183" v="35" actId="1076"/>
        <pc:sldMkLst>
          <pc:docMk/>
          <pc:sldMk cId="1651520150" sldId="263"/>
        </pc:sldMkLst>
        <pc:spChg chg="add del mod">
          <ac:chgData name="Bert Nottelman" userId="b71a84d5de11fe5b" providerId="LiveId" clId="{72096C04-0413-41BE-B28A-7B23881DE856}" dt="2022-03-16T08:54:37.143" v="11" actId="207"/>
          <ac:spMkLst>
            <pc:docMk/>
            <pc:sldMk cId="1651520150" sldId="263"/>
            <ac:spMk id="8" creationId="{B12DB250-7FB6-4760-BA0D-F734FE718D2E}"/>
          </ac:spMkLst>
        </pc:spChg>
        <pc:picChg chg="add del mod">
          <ac:chgData name="Bert Nottelman" userId="b71a84d5de11fe5b" providerId="LiveId" clId="{72096C04-0413-41BE-B28A-7B23881DE856}" dt="2022-03-16T08:54:24.377" v="10" actId="478"/>
          <ac:picMkLst>
            <pc:docMk/>
            <pc:sldMk cId="1651520150" sldId="263"/>
            <ac:picMk id="6" creationId="{EB411DA8-B306-4CF1-8E77-328ADAB2AF2C}"/>
          </ac:picMkLst>
        </pc:picChg>
        <pc:picChg chg="add del mod">
          <ac:chgData name="Bert Nottelman" userId="b71a84d5de11fe5b" providerId="LiveId" clId="{72096C04-0413-41BE-B28A-7B23881DE856}" dt="2022-03-16T08:55:54.183" v="35" actId="1076"/>
          <ac:picMkLst>
            <pc:docMk/>
            <pc:sldMk cId="1651520150" sldId="263"/>
            <ac:picMk id="7" creationId="{8FF19341-0E6E-45C5-B908-115BEB73A435}"/>
          </ac:picMkLst>
        </pc:picChg>
        <pc:picChg chg="add del mod">
          <ac:chgData name="Bert Nottelman" userId="b71a84d5de11fe5b" providerId="LiveId" clId="{72096C04-0413-41BE-B28A-7B23881DE856}" dt="2022-03-16T08:54:19.845" v="9" actId="478"/>
          <ac:picMkLst>
            <pc:docMk/>
            <pc:sldMk cId="1651520150" sldId="263"/>
            <ac:picMk id="9" creationId="{42524B84-B2DB-4F22-B174-434200971782}"/>
          </ac:picMkLst>
        </pc:picChg>
        <pc:picChg chg="add del">
          <ac:chgData name="Bert Nottelman" userId="b71a84d5de11fe5b" providerId="LiveId" clId="{72096C04-0413-41BE-B28A-7B23881DE856}" dt="2022-03-16T08:53:44.310" v="2" actId="478"/>
          <ac:picMkLst>
            <pc:docMk/>
            <pc:sldMk cId="1651520150" sldId="263"/>
            <ac:picMk id="1026" creationId="{CAC77FD0-9DE3-40D2-BF75-0A9F05263D46}"/>
          </ac:picMkLst>
        </pc:picChg>
        <pc:picChg chg="add mod">
          <ac:chgData name="Bert Nottelman" userId="b71a84d5de11fe5b" providerId="LiveId" clId="{72096C04-0413-41BE-B28A-7B23881DE856}" dt="2022-03-16T08:53:58.839" v="6" actId="14100"/>
          <ac:picMkLst>
            <pc:docMk/>
            <pc:sldMk cId="1651520150" sldId="263"/>
            <ac:picMk id="1028" creationId="{498D815C-7D29-4E19-9413-2621A0F0CB3A}"/>
          </ac:picMkLst>
        </pc:picChg>
      </pc:sldChg>
      <pc:sldChg chg="addSp delSp modSp add mod">
        <pc:chgData name="Bert Nottelman" userId="b71a84d5de11fe5b" providerId="LiveId" clId="{72096C04-0413-41BE-B28A-7B23881DE856}" dt="2022-03-16T08:56:08.582" v="46" actId="1037"/>
        <pc:sldMkLst>
          <pc:docMk/>
          <pc:sldMk cId="377936243" sldId="264"/>
        </pc:sldMkLst>
        <pc:spChg chg="mod">
          <ac:chgData name="Bert Nottelman" userId="b71a84d5de11fe5b" providerId="LiveId" clId="{72096C04-0413-41BE-B28A-7B23881DE856}" dt="2022-03-16T08:56:08.582" v="46" actId="1037"/>
          <ac:spMkLst>
            <pc:docMk/>
            <pc:sldMk cId="377936243" sldId="264"/>
            <ac:spMk id="8" creationId="{B12DB250-7FB6-4760-BA0D-F734FE718D2E}"/>
          </ac:spMkLst>
        </pc:spChg>
        <pc:picChg chg="mod">
          <ac:chgData name="Bert Nottelman" userId="b71a84d5de11fe5b" providerId="LiveId" clId="{72096C04-0413-41BE-B28A-7B23881DE856}" dt="2022-03-16T08:56:08.582" v="46" actId="1037"/>
          <ac:picMkLst>
            <pc:docMk/>
            <pc:sldMk cId="377936243" sldId="264"/>
            <ac:picMk id="7" creationId="{8FF19341-0E6E-45C5-B908-115BEB73A435}"/>
          </ac:picMkLst>
        </pc:picChg>
        <pc:picChg chg="del">
          <ac:chgData name="Bert Nottelman" userId="b71a84d5de11fe5b" providerId="LiveId" clId="{72096C04-0413-41BE-B28A-7B23881DE856}" dt="2022-03-16T08:55:06.012" v="13" actId="478"/>
          <ac:picMkLst>
            <pc:docMk/>
            <pc:sldMk cId="377936243" sldId="264"/>
            <ac:picMk id="9" creationId="{42524B84-B2DB-4F22-B174-434200971782}"/>
          </ac:picMkLst>
        </pc:picChg>
        <pc:picChg chg="add mod">
          <ac:chgData name="Bert Nottelman" userId="b71a84d5de11fe5b" providerId="LiveId" clId="{72096C04-0413-41BE-B28A-7B23881DE856}" dt="2022-03-16T08:56:08.582" v="46" actId="1037"/>
          <ac:picMkLst>
            <pc:docMk/>
            <pc:sldMk cId="377936243" sldId="264"/>
            <ac:picMk id="10" creationId="{E53690B5-CED1-49C7-90F5-106F7647A827}"/>
          </ac:picMkLst>
        </pc:picChg>
      </pc:sldChg>
      <pc:sldChg chg="addSp delSp modSp new mod">
        <pc:chgData name="Bert Nottelman" userId="b71a84d5de11fe5b" providerId="LiveId" clId="{72096C04-0413-41BE-B28A-7B23881DE856}" dt="2022-03-16T08:58:41.981" v="49" actId="27614"/>
        <pc:sldMkLst>
          <pc:docMk/>
          <pc:sldMk cId="4042273460" sldId="265"/>
        </pc:sldMkLst>
        <pc:spChg chg="del">
          <ac:chgData name="Bert Nottelman" userId="b71a84d5de11fe5b" providerId="LiveId" clId="{72096C04-0413-41BE-B28A-7B23881DE856}" dt="2022-03-16T08:58:40.776" v="48"/>
          <ac:spMkLst>
            <pc:docMk/>
            <pc:sldMk cId="4042273460" sldId="265"/>
            <ac:spMk id="3" creationId="{C9369E59-202A-4D1E-BDFA-E15A9B46A91A}"/>
          </ac:spMkLst>
        </pc:spChg>
        <pc:picChg chg="add mod">
          <ac:chgData name="Bert Nottelman" userId="b71a84d5de11fe5b" providerId="LiveId" clId="{72096C04-0413-41BE-B28A-7B23881DE856}" dt="2022-03-16T08:58:41.981" v="49" actId="27614"/>
          <ac:picMkLst>
            <pc:docMk/>
            <pc:sldMk cId="4042273460" sldId="265"/>
            <ac:picMk id="5" creationId="{484F6EB5-50BC-4890-9D6B-26C49C1BF3BD}"/>
          </ac:picMkLst>
        </pc:picChg>
      </pc:sldChg>
      <pc:sldChg chg="add">
        <pc:chgData name="Bert Nottelman" userId="b71a84d5de11fe5b" providerId="LiveId" clId="{72096C04-0413-41BE-B28A-7B23881DE856}" dt="2022-03-16T08:58:43.607" v="50"/>
        <pc:sldMkLst>
          <pc:docMk/>
          <pc:sldMk cId="3338740649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254F-3693-4F5D-ACCD-3BEBA9AE653D}" type="datetimeFigureOut">
              <a:rPr lang="nl-NL" smtClean="0"/>
              <a:t>16-3-2022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218-2A7F-4587-B9AA-5AD61B3167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95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254F-3693-4F5D-ACCD-3BEBA9AE653D}" type="datetimeFigureOut">
              <a:rPr lang="nl-NL" smtClean="0"/>
              <a:t>16-3-2022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218-2A7F-4587-B9AA-5AD61B3167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47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254F-3693-4F5D-ACCD-3BEBA9AE653D}" type="datetimeFigureOut">
              <a:rPr lang="nl-NL" smtClean="0"/>
              <a:t>16-3-2022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218-2A7F-4587-B9AA-5AD61B3167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97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254F-3693-4F5D-ACCD-3BEBA9AE653D}" type="datetimeFigureOut">
              <a:rPr lang="nl-NL" smtClean="0"/>
              <a:t>16-3-2022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218-2A7F-4587-B9AA-5AD61B3167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68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254F-3693-4F5D-ACCD-3BEBA9AE653D}" type="datetimeFigureOut">
              <a:rPr lang="nl-NL" smtClean="0"/>
              <a:t>16-3-2022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218-2A7F-4587-B9AA-5AD61B3167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21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254F-3693-4F5D-ACCD-3BEBA9AE653D}" type="datetimeFigureOut">
              <a:rPr lang="nl-NL" smtClean="0"/>
              <a:t>16-3-2022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218-2A7F-4587-B9AA-5AD61B3167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37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254F-3693-4F5D-ACCD-3BEBA9AE653D}" type="datetimeFigureOut">
              <a:rPr lang="nl-NL" smtClean="0"/>
              <a:t>16-3-2022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218-2A7F-4587-B9AA-5AD61B3167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25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254F-3693-4F5D-ACCD-3BEBA9AE653D}" type="datetimeFigureOut">
              <a:rPr lang="nl-NL" smtClean="0"/>
              <a:t>16-3-2022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218-2A7F-4587-B9AA-5AD61B3167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92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254F-3693-4F5D-ACCD-3BEBA9AE653D}" type="datetimeFigureOut">
              <a:rPr lang="nl-NL" smtClean="0"/>
              <a:t>16-3-2022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218-2A7F-4587-B9AA-5AD61B3167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03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254F-3693-4F5D-ACCD-3BEBA9AE653D}" type="datetimeFigureOut">
              <a:rPr lang="nl-NL" smtClean="0"/>
              <a:t>16-3-2022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218-2A7F-4587-B9AA-5AD61B3167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93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254F-3693-4F5D-ACCD-3BEBA9AE653D}" type="datetimeFigureOut">
              <a:rPr lang="nl-NL" smtClean="0"/>
              <a:t>16-3-2022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0218-2A7F-4587-B9AA-5AD61B3167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81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254F-3693-4F5D-ACCD-3BEBA9AE653D}" type="datetimeFigureOut">
              <a:rPr lang="nl-NL" smtClean="0"/>
              <a:t>16-3-2022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10218-2A7F-4587-B9AA-5AD61B3167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0B1D7-1120-4FCB-B717-6DF2757EDE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E5CCA1-90A7-4287-8262-B248BA86D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98D815C-7D29-4E19-9413-2621A0F0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8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FF19341-0E6E-45C5-B908-115BEB73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96" y="1123183"/>
            <a:ext cx="4176465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B12DB250-7FB6-4760-BA0D-F734FE718D2E}"/>
              </a:ext>
            </a:extLst>
          </p:cNvPr>
          <p:cNvSpPr/>
          <p:nvPr/>
        </p:nvSpPr>
        <p:spPr>
          <a:xfrm>
            <a:off x="-1589983" y="5272541"/>
            <a:ext cx="12930735" cy="1180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+31(0)475 – 85 2240</a:t>
            </a:r>
          </a:p>
        </p:txBody>
      </p:sp>
      <p:pic>
        <p:nvPicPr>
          <p:cNvPr id="9" name="Picture 2" descr="Gerelateerde afbeelding">
            <a:extLst>
              <a:ext uri="{FF2B5EF4-FFF2-40B4-BE49-F238E27FC236}">
                <a16:creationId xmlns:a16="http://schemas.microsoft.com/office/drawing/2014/main" id="{42524B84-B2DB-4F22-B174-43420097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730114"/>
            <a:ext cx="3635896" cy="455582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2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11111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5802"/>
            <a:ext cx="6360458" cy="531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6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0B1D7-1120-4FCB-B717-6DF2757EDE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E5CCA1-90A7-4287-8262-B248BA86D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98D815C-7D29-4E19-9413-2621A0F0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8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FF19341-0E6E-45C5-B908-115BEB73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96" y="1123183"/>
            <a:ext cx="4176465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B12DB250-7FB6-4760-BA0D-F734FE718D2E}"/>
              </a:ext>
            </a:extLst>
          </p:cNvPr>
          <p:cNvSpPr/>
          <p:nvPr/>
        </p:nvSpPr>
        <p:spPr>
          <a:xfrm>
            <a:off x="-1589983" y="5272541"/>
            <a:ext cx="12930735" cy="1180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+31(0)475 – 85 2240</a:t>
            </a:r>
          </a:p>
        </p:txBody>
      </p:sp>
      <p:pic>
        <p:nvPicPr>
          <p:cNvPr id="9" name="Picture 2" descr="Gerelateerde afbeelding">
            <a:extLst>
              <a:ext uri="{FF2B5EF4-FFF2-40B4-BE49-F238E27FC236}">
                <a16:creationId xmlns:a16="http://schemas.microsoft.com/office/drawing/2014/main" id="{42524B84-B2DB-4F22-B174-43420097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730114"/>
            <a:ext cx="3635896" cy="455582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4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BE76A-F0C3-45F7-BFDD-F21A4114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persoon, vrouw&#10;&#10;Automatisch gegenereerde beschrijving">
            <a:extLst>
              <a:ext uri="{FF2B5EF4-FFF2-40B4-BE49-F238E27FC236}">
                <a16:creationId xmlns:a16="http://schemas.microsoft.com/office/drawing/2014/main" id="{484F6EB5-50BC-4890-9D6B-26C49C1BF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60" y="1600200"/>
            <a:ext cx="3563479" cy="4525963"/>
          </a:xfrm>
        </p:spPr>
      </p:pic>
    </p:spTree>
    <p:extLst>
      <p:ext uri="{BB962C8B-B14F-4D97-AF65-F5344CB8AC3E}">
        <p14:creationId xmlns:p14="http://schemas.microsoft.com/office/powerpoint/2010/main" val="404227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0B1D7-1120-4FCB-B717-6DF2757EDE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E5CCA1-90A7-4287-8262-B248BA86D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98D815C-7D29-4E19-9413-2621A0F0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8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FF19341-0E6E-45C5-B908-115BEB73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6" y="1127653"/>
            <a:ext cx="4101547" cy="410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B12DB250-7FB6-4760-BA0D-F734FE718D2E}"/>
              </a:ext>
            </a:extLst>
          </p:cNvPr>
          <p:cNvSpPr/>
          <p:nvPr/>
        </p:nvSpPr>
        <p:spPr>
          <a:xfrm>
            <a:off x="-1836712" y="5181192"/>
            <a:ext cx="12930735" cy="1180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+31(0)475 – 85 2240</a:t>
            </a:r>
          </a:p>
        </p:txBody>
      </p:sp>
      <p:pic>
        <p:nvPicPr>
          <p:cNvPr id="10" name="Picture 2" descr="Gerelateerde afbeelding">
            <a:extLst>
              <a:ext uri="{FF2B5EF4-FFF2-40B4-BE49-F238E27FC236}">
                <a16:creationId xmlns:a16="http://schemas.microsoft.com/office/drawing/2014/main" id="{E53690B5-CED1-49C7-90F5-106F7647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33" y="714102"/>
            <a:ext cx="3302156" cy="455697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89" y="-387424"/>
            <a:ext cx="12716509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813863"/>
            <a:ext cx="4605603" cy="460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-1589983" y="5272541"/>
            <a:ext cx="12930735" cy="1180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+31(0)475 – 85 2240</a:t>
            </a:r>
          </a:p>
        </p:txBody>
      </p:sp>
      <p:pic>
        <p:nvPicPr>
          <p:cNvPr id="10" name="Picture 2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730114"/>
            <a:ext cx="3635896" cy="455582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phone icon white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6" y="5452197"/>
            <a:ext cx="859582" cy="8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1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89" y="-387424"/>
            <a:ext cx="12716509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16" y="1228"/>
            <a:ext cx="3302156" cy="455697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9" y="-27384"/>
            <a:ext cx="4605603" cy="460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882008" y="4578219"/>
            <a:ext cx="8483823" cy="1180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0475 – 85 2240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2" y="4736568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50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Afbeeldingsresultaat voor blue wall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354" cy="55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89" y="-387424"/>
            <a:ext cx="12716509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16" y="983582"/>
            <a:ext cx="3302156" cy="455697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9" y="954970"/>
            <a:ext cx="4605603" cy="460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882008" y="5560573"/>
            <a:ext cx="8483823" cy="1180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0" dirty="0">
                <a:solidFill>
                  <a:srgbClr val="5F5F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0475 – 85 2240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2" y="5718922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94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89" y="-387424"/>
            <a:ext cx="12716509" cy="7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9" y="954970"/>
            <a:ext cx="4605603" cy="460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882008" y="5560573"/>
            <a:ext cx="8483823" cy="1180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0" dirty="0">
                <a:solidFill>
                  <a:srgbClr val="5F5F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0475 – 85 2240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2" y="5718922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G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60896"/>
            <a:ext cx="2170161" cy="21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135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32</Words>
  <Application>Microsoft Office PowerPoint</Application>
  <PresentationFormat>Diavoorstelling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Gilde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Bert Nottelman</cp:lastModifiedBy>
  <cp:revision>13</cp:revision>
  <dcterms:created xsi:type="dcterms:W3CDTF">2013-01-11T10:42:03Z</dcterms:created>
  <dcterms:modified xsi:type="dcterms:W3CDTF">2022-03-16T08:58:47Z</dcterms:modified>
</cp:coreProperties>
</file>